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3"/>
  </p:notesMasterIdLst>
  <p:sldIdLst>
    <p:sldId id="256" r:id="rId2"/>
    <p:sldId id="257" r:id="rId3"/>
    <p:sldId id="316" r:id="rId4"/>
    <p:sldId id="317" r:id="rId5"/>
    <p:sldId id="318" r:id="rId6"/>
    <p:sldId id="259" r:id="rId7"/>
    <p:sldId id="286" r:id="rId8"/>
    <p:sldId id="287" r:id="rId9"/>
    <p:sldId id="260" r:id="rId10"/>
    <p:sldId id="270" r:id="rId11"/>
    <p:sldId id="289" r:id="rId12"/>
    <p:sldId id="290" r:id="rId13"/>
    <p:sldId id="271" r:id="rId14"/>
    <p:sldId id="272" r:id="rId15"/>
    <p:sldId id="296" r:id="rId16"/>
    <p:sldId id="295" r:id="rId17"/>
    <p:sldId id="273" r:id="rId18"/>
    <p:sldId id="261" r:id="rId19"/>
    <p:sldId id="262" r:id="rId20"/>
    <p:sldId id="263" r:id="rId21"/>
    <p:sldId id="264" r:id="rId22"/>
    <p:sldId id="297" r:id="rId23"/>
    <p:sldId id="298" r:id="rId24"/>
    <p:sldId id="299" r:id="rId25"/>
    <p:sldId id="300" r:id="rId26"/>
    <p:sldId id="265" r:id="rId27"/>
    <p:sldId id="288" r:id="rId28"/>
    <p:sldId id="266" r:id="rId29"/>
    <p:sldId id="301" r:id="rId30"/>
    <p:sldId id="302" r:id="rId31"/>
    <p:sldId id="304" r:id="rId32"/>
    <p:sldId id="294" r:id="rId33"/>
    <p:sldId id="267" r:id="rId34"/>
    <p:sldId id="292" r:id="rId35"/>
    <p:sldId id="293" r:id="rId36"/>
    <p:sldId id="268" r:id="rId37"/>
    <p:sldId id="305" r:id="rId38"/>
    <p:sldId id="269" r:id="rId39"/>
    <p:sldId id="291" r:id="rId40"/>
    <p:sldId id="274" r:id="rId41"/>
    <p:sldId id="275" r:id="rId42"/>
    <p:sldId id="276" r:id="rId43"/>
    <p:sldId id="277" r:id="rId44"/>
    <p:sldId id="278" r:id="rId45"/>
    <p:sldId id="279" r:id="rId46"/>
    <p:sldId id="306" r:id="rId47"/>
    <p:sldId id="280" r:id="rId48"/>
    <p:sldId id="281" r:id="rId49"/>
    <p:sldId id="282" r:id="rId50"/>
    <p:sldId id="283" r:id="rId51"/>
    <p:sldId id="284" r:id="rId52"/>
    <p:sldId id="285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ACC63-C8F3-486E-8092-4319A2876342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5056B-EF5D-43CC-849B-FE23AA5168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270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5056B-EF5D-43CC-849B-FE23AA51685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48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B34B263-7A77-49BA-8979-D678390183A7}" type="datetimeFigureOut">
              <a:rPr lang="en-US" smtClean="0"/>
              <a:pPr/>
              <a:t>6/24/2015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F6379BD-2284-41E2-A1E7-2D5B0B05C9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76" y="357166"/>
            <a:ext cx="7406640" cy="1472184"/>
          </a:xfrm>
        </p:spPr>
        <p:txBody>
          <a:bodyPr>
            <a:normAutofit/>
          </a:bodyPr>
          <a:lstStyle/>
          <a:p>
            <a:pPr algn="ctr"/>
            <a:r>
              <a:rPr lang="ar-IQ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هاي سبك</a:t>
            </a:r>
            <a:endParaRPr lang="en-US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مزاياى سقف كروميت: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76" y="1428736"/>
            <a:ext cx="7498080" cy="480060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1-سرعت و سهولت اجرا</a:t>
            </a: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2-عدم نياز به شمع بندى</a:t>
            </a: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3-امكان اجراى همزمان حند سقف</a:t>
            </a: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4-كاهش مصرف بتن</a:t>
            </a: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5-مقاومت نهايى و شكل بديرى بالا</a:t>
            </a: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6-امكان طراحى واجراى سقف با دهانه ها و باربرى هاى خاص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852" y="2143116"/>
            <a:ext cx="7498080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PVC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642918"/>
            <a:ext cx="7659019" cy="5538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2000240"/>
            <a:ext cx="7498080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PVC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500042"/>
            <a:ext cx="7900122" cy="5753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مشكلات و معايب سقف: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1-تير</a:t>
            </a:r>
            <a:r>
              <a:rPr lang="fa-IR" dirty="0" smtClean="0">
                <a:solidFill>
                  <a:schemeClr val="bg2">
                    <a:lumMod val="50000"/>
                  </a:schemeClr>
                </a:solidFill>
              </a:rPr>
              <a:t>چ</a:t>
            </a: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ه هاى مربوطه به صورت خود ايستا طراحي ميشوند.</a:t>
            </a: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2-داغ تير</a:t>
            </a:r>
            <a:r>
              <a:rPr lang="fa-IR" dirty="0" smtClean="0">
                <a:solidFill>
                  <a:schemeClr val="bg2">
                    <a:lumMod val="50000"/>
                  </a:schemeClr>
                </a:solidFill>
              </a:rPr>
              <a:t>چ</a:t>
            </a: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ه</a:t>
            </a: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3-بلوك</a:t>
            </a: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4-توليد بدون محاسبه</a:t>
            </a: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5-وجود اختلاف نظر در اجرا</a:t>
            </a: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6-نياز به سقف زن ماهر و عوامل اجرايى آموزش ديده دارد.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چيست؟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Content Placeholder 3" descr="31859-MedPi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2928934"/>
            <a:ext cx="6858048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1643042" y="1357298"/>
            <a:ext cx="6929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براي پوشش سقف اصلي (زير سقف) بکار ميرود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algn="ct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سقف 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کاذب در ساختمان دغدغه پوشش و مخفي نگه داشتن عوامل زير سقف را از بين مي برد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7290" y="642918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fa-I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در مواردي که ذکر مي شود قابليت خود را بروز مي دهد: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fa-I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414" y="1857364"/>
            <a:ext cx="7498080" cy="4800600"/>
          </a:xfrm>
        </p:spPr>
        <p:txBody>
          <a:bodyPr/>
          <a:lstStyle/>
          <a:p>
            <a:pPr algn="r" rtl="1">
              <a:buNone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·  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عبور تاسيسات 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 rtl="1">
              <a:buNone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·  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آکوستيک کردن 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 rtl="1">
              <a:buNone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·  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دکوراتيو 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 rtl="1">
              <a:buNone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·  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سبک کردن ساختمان در برجها 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 rtl="1">
              <a:buNone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·  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هدايت و جلوگيري از اتلاف دما و رطوبت 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 rtl="1">
              <a:buNone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·  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نورپردازي مناسب با شرايط کار و زندگي و....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fa-IR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0298" y="1285860"/>
            <a:ext cx="2136260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PVC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500042"/>
            <a:ext cx="7286676" cy="5715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fa-I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نصب آسان سقف کاذب به عوامل</a:t>
            </a:r>
            <a:r>
              <a:rPr lang="ar-IQ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زير</a:t>
            </a:r>
            <a:r>
              <a:rPr lang="fa-I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بستگي دارد:</a:t>
            </a:r>
            <a:endParaRPr 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7290" y="2214554"/>
            <a:ext cx="7498080" cy="4800600"/>
          </a:xfrm>
        </p:spPr>
        <p:txBody>
          <a:bodyPr>
            <a:normAutofit/>
          </a:bodyPr>
          <a:lstStyle/>
          <a:p>
            <a:pPr algn="just" rtl="1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  1-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سبکي متريال 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 rtl="1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  2-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انتخاب زوايايي که براحتي سقف مورد نظر اجرا شود</a:t>
            </a:r>
            <a:endParaRPr lang="ar-IQ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 rtl="1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  3-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انتخاب متريالي که زواياي پوشش را تامين کند و به راحتي در کنار هم جفت و جور شو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د</a:t>
            </a:r>
          </a:p>
          <a:p>
            <a:pPr algn="just" rtl="1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4-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با سهولت آويزان کردن سقف و مهار آن از سقف اصلي 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 rtl="1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  5-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توليد سازه هايي با اندازه هاي مختلف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buNone/>
            </a:pP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انواع سقف كا</a:t>
            </a:r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ذ</a:t>
            </a:r>
            <a:r>
              <a:rPr lang="ar-IQ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ب: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1-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 با رابيتس و اندود</a:t>
            </a:r>
          </a:p>
          <a:p>
            <a:pPr algn="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2-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 آلومينيومى</a:t>
            </a:r>
          </a:p>
          <a:p>
            <a:pPr algn="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3-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 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اكوستيك</a:t>
            </a:r>
          </a:p>
          <a:p>
            <a:pPr algn="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4-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 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جوبى</a:t>
            </a:r>
          </a:p>
          <a:p>
            <a:pPr algn="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5-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 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با قطعات بيش ساخته</a:t>
            </a:r>
          </a:p>
          <a:p>
            <a:pPr algn="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6-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 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فايبر كلاس و بلاستيك</a:t>
            </a:r>
          </a:p>
          <a:p>
            <a:pPr algn="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7-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 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با ورقه هاى نى فشرده (كانتكس)</a:t>
            </a:r>
          </a:p>
          <a:p>
            <a:pPr algn="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8-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 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تركيبى</a:t>
            </a: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85850" y="-1173178"/>
            <a:ext cx="571504" cy="234635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428736"/>
            <a:ext cx="7498080" cy="480060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9-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 گریلیوم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10-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 تایل ( با نگهدارنده نمایان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pPr algn="r">
              <a:buNone/>
            </a:pP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11-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 لوکسآلو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ن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·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12-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 ، اسپیس فری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م</a:t>
            </a:r>
          </a:p>
          <a:p>
            <a:pPr algn="r"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P.V.C 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13-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کاذب</a:t>
            </a:r>
            <a:r>
              <a:rPr lang="ar-IQ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IQ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انواع سقفهاى سبك: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42974" y="1857364"/>
            <a:ext cx="7498080" cy="4800600"/>
          </a:xfrm>
        </p:spPr>
        <p:txBody>
          <a:bodyPr>
            <a:normAutofit/>
          </a:bodyPr>
          <a:lstStyle/>
          <a:p>
            <a:pPr lvl="8" algn="r">
              <a:buNone/>
            </a:pPr>
            <a:r>
              <a:rPr lang="ar-IQ" sz="4000" b="1" i="1" dirty="0" smtClean="0">
                <a:solidFill>
                  <a:schemeClr val="bg2">
                    <a:lumMod val="25000"/>
                  </a:schemeClr>
                </a:solidFill>
              </a:rPr>
              <a:t>1- سقف دال بتنى</a:t>
            </a:r>
          </a:p>
          <a:p>
            <a:pPr algn="r">
              <a:buNone/>
            </a:pPr>
            <a:r>
              <a:rPr lang="ar-IQ" sz="4000" b="1" i="1" dirty="0" smtClean="0">
                <a:solidFill>
                  <a:schemeClr val="bg2">
                    <a:lumMod val="25000"/>
                  </a:schemeClr>
                </a:solidFill>
              </a:rPr>
              <a:t>2- سقف كروميت</a:t>
            </a:r>
          </a:p>
          <a:p>
            <a:pPr algn="r">
              <a:buNone/>
            </a:pPr>
            <a:r>
              <a:rPr lang="ar-IQ" sz="4000" b="1" i="1" dirty="0" smtClean="0">
                <a:solidFill>
                  <a:schemeClr val="bg2">
                    <a:lumMod val="25000"/>
                  </a:schemeClr>
                </a:solidFill>
              </a:rPr>
              <a:t>3- سقف كا</a:t>
            </a:r>
            <a:r>
              <a:rPr lang="fa-IR" sz="4000" b="1" i="1" dirty="0" smtClean="0">
                <a:solidFill>
                  <a:schemeClr val="bg2">
                    <a:lumMod val="25000"/>
                  </a:schemeClr>
                </a:solidFill>
              </a:rPr>
              <a:t>ذ</a:t>
            </a:r>
            <a:r>
              <a:rPr lang="ar-IQ" sz="4000" b="1" i="1" dirty="0" smtClean="0">
                <a:solidFill>
                  <a:schemeClr val="bg2">
                    <a:lumMod val="25000"/>
                  </a:schemeClr>
                </a:solidFill>
              </a:rPr>
              <a:t>ب</a:t>
            </a:r>
          </a:p>
          <a:p>
            <a:pPr algn="r">
              <a:buNone/>
            </a:pPr>
            <a:endParaRPr lang="en-US" sz="40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642918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fa-I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نصب آسان سقف کاذب به عواملي بستگي دارد که بدين قرار است: 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2057400"/>
            <a:ext cx="7498080" cy="48006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·  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سبکي متريال 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 rtl="1"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·  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انتخاب زوايايي که براحتي سقف مورد نظر اجرا شود 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 rtl="1"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·  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انتخاب متريالي که زواياي پوشش را تامين کند و به راحتي در کنار هم جفت و جور شود 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 rtl="1"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·  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با سهولت آويزان کردن سقف و مهار آن از سقف اصلي 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 rtl="1"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·  </a:t>
            </a: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توليد سازه هايي با اندازه هاي مختلف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>
              <a:buNone/>
            </a:pP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با رابیتس و اندود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Content Placeholder 3" descr="رابیتسسسسسسسسسسسسسسسسسسسسسسسسسسسسسسس   کار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2357430"/>
            <a:ext cx="6643734" cy="4225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2786050" y="1357298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fa-IR" sz="2800" dirty="0" smtClean="0"/>
              <a:t>این نوع سقف کاذب متداول ترین نوع سقف کاذب می باشد.</a:t>
            </a:r>
            <a:endParaRPr lang="en-US" sz="2800" dirty="0" smtClean="0"/>
          </a:p>
          <a:p>
            <a:pPr algn="ctr">
              <a:buNone/>
            </a:pPr>
            <a:endParaRPr lang="en-US" sz="28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5065218" cy="93979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Content Placeholder 3" descr="102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357166"/>
            <a:ext cx="7854979" cy="6248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1670" y="2214554"/>
            <a:ext cx="4207962" cy="417530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pic>
        <p:nvPicPr>
          <p:cNvPr id="4" name="Content Placeholder 3" descr="4136vk8ygqml0lgs5sz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01700" y="357166"/>
            <a:ext cx="7756580" cy="6215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5636722" cy="143985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Content Placeholder 3" descr="ded9eef0b199b889ba03129883da83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285728"/>
            <a:ext cx="7643866" cy="624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6422540" cy="13684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Content Placeholder 3" descr="fmqbxyk2w53hs72utg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500042"/>
            <a:ext cx="7572428" cy="5929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آکوستیک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538" y="1500174"/>
            <a:ext cx="7498080" cy="4800600"/>
          </a:xfrm>
        </p:spPr>
        <p:txBody>
          <a:bodyPr/>
          <a:lstStyle/>
          <a:p>
            <a:pPr lvl="0" algn="ctr">
              <a:buNone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</a:p>
          <a:p>
            <a:pPr algn="ctr">
              <a:buNone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اصولاً آکوستیک یک نوع ایزوله صوتی است، که با مصالح مختلف ساخته شده و در مکان هایی که نباید صوت تولید پژواک نماید، مانند: سالنهای سخنرانی، سینما و ... استفاده می شود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7290" y="2000240"/>
            <a:ext cx="7498080" cy="29684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PVC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571480"/>
            <a:ext cx="7786774" cy="535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آلومینیومی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76" y="1857364"/>
            <a:ext cx="7498080" cy="4800600"/>
          </a:xfrm>
        </p:spPr>
        <p:txBody>
          <a:bodyPr/>
          <a:lstStyle/>
          <a:p>
            <a:pPr algn="ctr">
              <a:buNone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در این نوع سقف کاذب وسایل اتصالی همه از فولاد گالوانیزه هستند و فقط پوشش آن از جنس آلومینیوم بوده، که پشت آنرا عموماً با پشم شیشه پر کرده اند.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6708292" cy="79691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" name="Content Placeholder 5" descr="الینیوم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8297" y="428604"/>
            <a:ext cx="7679983" cy="58197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8794" y="500042"/>
            <a:ext cx="5715040" cy="642942"/>
          </a:xfrm>
        </p:spPr>
        <p:txBody>
          <a:bodyPr>
            <a:normAutofit fontScale="90000"/>
          </a:bodyPr>
          <a:lstStyle/>
          <a:p>
            <a:pPr lvl="8" algn="ctr" rtl="0">
              <a:spcBef>
                <a:spcPct val="0"/>
              </a:spcBef>
            </a:pPr>
            <a:r>
              <a:rPr lang="ar-IQ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 سقف دال بتنى</a:t>
            </a:r>
            <a:br>
              <a:rPr lang="ar-IQ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fa-I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Content Placeholder 5" descr="Picture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2143" y="1537716"/>
            <a:ext cx="7065264" cy="4620768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714544" y="0"/>
            <a:ext cx="1421880" cy="170341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Content Placeholder 3" descr="پایپی الومین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504" y="3857628"/>
            <a:ext cx="3714776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پره ای ومینیوم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14290"/>
            <a:ext cx="3857652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لدکسان الومینی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3857628"/>
            <a:ext cx="3857652" cy="2753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مربعی سه پر اشکار الومیی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4" y="285728"/>
            <a:ext cx="3714776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4207962" cy="582602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pic>
        <p:nvPicPr>
          <p:cNvPr id="4" name="Content Placeholder 3" descr="پره ای ومینیوم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1892" y="3500438"/>
            <a:ext cx="4977826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ادامپاالومینیومسسسسسسسسسسسسسسسسسسسسسسسس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214291"/>
            <a:ext cx="5000660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2132" y="3571876"/>
            <a:ext cx="1504168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bestschool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285728"/>
            <a:ext cx="7573013" cy="6215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چوبی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Content Placeholder 3" descr="PVC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285860"/>
            <a:ext cx="7402409" cy="5000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1934" y="3500438"/>
            <a:ext cx="2004234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entrance-hal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571480"/>
            <a:ext cx="7693114" cy="5572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88" y="1643050"/>
            <a:ext cx="5069188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many%20chil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357166"/>
            <a:ext cx="7590254" cy="5891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با قطعات پیش ساخته گچی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538" y="2057400"/>
            <a:ext cx="7498080" cy="4800600"/>
          </a:xfrm>
        </p:spPr>
        <p:txBody>
          <a:bodyPr/>
          <a:lstStyle/>
          <a:p>
            <a:pPr lvl="0" algn="r">
              <a:buNone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</a:p>
          <a:p>
            <a:pPr algn="ctr">
              <a:buNone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کلیه قطعات مورد استفاده در این نوع سقف ها عموماً از جنس آلومینیوم هستند. قطعات گچی را می توان روی شبکه چوبی نیز میخ یا پیچ کرد.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786314" y="2214554"/>
            <a:ext cx="3218680" cy="45719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pic>
        <p:nvPicPr>
          <p:cNvPr id="4" name="Content Placeholder 3" descr="ثکاذب ت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571480"/>
            <a:ext cx="7362869" cy="5879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</a:t>
            </a:r>
            <a:r>
              <a:rPr lang="ar-IQ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تركيبى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76" y="1857364"/>
            <a:ext cx="7498080" cy="4800600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</a:p>
          <a:p>
            <a:pPr algn="r">
              <a:buNone/>
            </a:pPr>
            <a:r>
              <a:rPr lang="fa-IR" b="1" dirty="0" smtClean="0">
                <a:solidFill>
                  <a:schemeClr val="bg2">
                    <a:lumMod val="25000"/>
                  </a:schemeClr>
                </a:solidFill>
              </a:rPr>
              <a:t>سقف کاذب تر کیبی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: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اجرای چند نوع سقف کاذب در کنار همدیگر و در غالب یک طرح هندسی منظم یا غیر منظم را به همراه شکست و اختلاف سطح مختلف را سقف کاذب ترکیبی گویند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7950" y="2714620"/>
            <a:ext cx="646912" cy="29684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7-250x250_Fix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500042"/>
            <a:ext cx="5786478" cy="57864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H="1">
            <a:off x="-1714544" y="1714488"/>
            <a:ext cx="149756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5100" y="500043"/>
            <a:ext cx="7499350" cy="5476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تایل: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سقفهاي کاذب مشبک کناف از شبکه سازه هاي سپري(يا یوشکل) و تايل هاي گچي تشکيل مي شوند. شبکه مذکور بوسيله آويزهاي قابل تنظيم به سقف اصلي متصل گرديده و سپس تايل هاي گچي درون اين شبکه قرار مي گيرند. نصب سريع و آسان، دسترسي آسان به فضاي تاسيساتي پشت سقف کاذب و تعمير و نگهداري آسان از جمله ويژگيهاي اين ساختار مي باشد.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2" y="1857364"/>
            <a:ext cx="3350706" cy="98903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تایل گچ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214290"/>
            <a:ext cx="7529555" cy="6432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4207962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تایل ساده بدون ک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14290"/>
            <a:ext cx="7500990" cy="6357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645920" y="1500166"/>
            <a:ext cx="5640724" cy="2571776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 descr="تایل گچی سقف کاذب کناف ( هتل 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285729"/>
            <a:ext cx="7500990" cy="6215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باریسول یا کاذب کششی: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endParaRPr lang="fa-IR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>
              <a:buNone/>
            </a:pP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سقفهاي کششي باريسول با موارد مصرف براي ديوارها وسقفها امروزه در نزد طراحان و معماران بعنوان يک محصول کاربردي وسيع پيدا کرده است . در هزاره سوم ميلادي سرعت ,کارايي, تنوع و دوام از اصول مهم در طراحي داخلي مي باشند و باريسول توانسته است تمامي خواسته هاي مذکور را پاسخگو باشد. </a:t>
            </a:r>
          </a:p>
          <a:p>
            <a:pPr algn="ctr">
              <a:buNone/>
            </a:pP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سقف کششي باريسول با ضخامت حداکثر 05/0 الي 10/0 ميليمتر در بيش از110 رنگ با انواع پوششهاي براق , مات ,شفاف , بافت جير يا مخمل در کوتاهترين زمان نصب مي گردند. </a:t>
            </a: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5493846" cy="1939924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 descr="کشسان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71966"/>
            <a:ext cx="7286675" cy="6228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گريليوم</a:t>
            </a:r>
            <a:br>
              <a:rPr lang="fa-I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fa-IR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pPr algn="ctr">
              <a:buNone/>
            </a:pPr>
            <a:r>
              <a:rPr lang="fa-IR" dirty="0" smtClean="0"/>
              <a:t>سقف کاذب گريليوم در رده سقف هاي دکوراتيواست و در بين آنها از ويژگيهاي فراواني برخوردار است اين سقف از آلومينيوم وآهن و ورقهاي آلياژي ( اين مورد گران است) توليد ميشود .</a:t>
            </a:r>
            <a:endParaRPr lang="fa-IR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گریلیوم: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Content Placeholder 3" descr="گریلیوم                                                                 بافل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428736"/>
            <a:ext cx="7143800" cy="49451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لوکسآلون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endParaRPr lang="fa-IR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>
              <a:buNone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اين سقف پوششي خاصي را دارا است. با ظاهري ساده و محكم  ودرزبندي بين آن جزو معدود سقف ها است . و به سه گونه مي شود تعريف كرد نخست اين نوع سقف كاذب به تنهايي كار شود و ديگري در سقف هاي تركيبي  و در آخر اين سازه را در نما هم مي شود بكار برد ( نماي داخلي ساختمان ونما خارجي ساختمان ) .</a:t>
            </a:r>
          </a:p>
          <a:p>
            <a:pPr algn="ctr">
              <a:buNone/>
            </a:pPr>
            <a:endParaRPr lang="fa-IR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>
              <a:buNone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429124" y="1417638"/>
            <a:ext cx="1643074" cy="86835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لدکسان الومین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214290"/>
            <a:ext cx="4714908" cy="6429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79136" y="3714752"/>
            <a:ext cx="2279136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Picture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5100" y="714357"/>
            <a:ext cx="7499350" cy="5391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پی وی سی: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Content Placeholder 3" descr="سقف کاذب پی وی سی PV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428736"/>
            <a:ext cx="6767550" cy="5075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کاذب کناف: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Content Placeholder 3" descr="09کناف حرارات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428736"/>
            <a:ext cx="6767550" cy="5075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مشبک کاذب کناف: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Content Placeholder 3" descr="سقف مشبک کاذب کنا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307285"/>
            <a:ext cx="7072362" cy="5304272"/>
          </a:xfr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6065350" cy="439726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pic>
        <p:nvPicPr>
          <p:cNvPr id="4" name="Content Placeholder 3" descr="سقف کاذب کنا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428604"/>
            <a:ext cx="7600993" cy="6075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429124" y="1417638"/>
            <a:ext cx="3214710" cy="1439858"/>
          </a:xfrm>
        </p:spPr>
        <p:txBody>
          <a:bodyPr/>
          <a:lstStyle/>
          <a:p>
            <a:endParaRPr lang="fa-IR"/>
          </a:p>
        </p:txBody>
      </p:sp>
      <p:pic>
        <p:nvPicPr>
          <p:cNvPr id="4" name="Content Placeholder 3" descr="سقف کناف کاذب ( مراکز تجاری ) -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285728"/>
            <a:ext cx="6754106" cy="6160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6708292" cy="15112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Content Placeholder 3" descr="32_821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9056" y="428604"/>
            <a:ext cx="7687786" cy="58197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7136920" cy="193992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Content Placeholder 3" descr="10009721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428604"/>
            <a:ext cx="7735915" cy="5962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3428992" y="2357430"/>
            <a:ext cx="3571900" cy="85725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Content Placeholder 3" descr="821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1" y="285728"/>
            <a:ext cx="7358114" cy="6122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7065482" cy="368288"/>
          </a:xfrm>
        </p:spPr>
        <p:txBody>
          <a:bodyPr>
            <a:normAutofit fontScale="90000"/>
          </a:bodyPr>
          <a:lstStyle/>
          <a:p>
            <a:endParaRPr lang="fa-IR"/>
          </a:p>
        </p:txBody>
      </p:sp>
      <p:pic>
        <p:nvPicPr>
          <p:cNvPr id="4" name="Content Placeholder 3" descr="39566-BigPi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357166"/>
            <a:ext cx="7661329" cy="6000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6422540" cy="208280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Content Placeholder 3" descr="31878-MedPicعایق مقاوم در برابر رطوبت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428604"/>
            <a:ext cx="7410493" cy="6000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IQ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سقف كروميت </a:t>
            </a:r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چ</a:t>
            </a:r>
            <a:r>
              <a:rPr lang="ar-IQ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يست؟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</a:p>
          <a:p>
            <a:pPr algn="ctr">
              <a:buNone/>
            </a:pPr>
            <a:r>
              <a:rPr lang="fa-I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سیستم سقف سبک بدون شمع بندی در ایر</a:t>
            </a:r>
            <a:r>
              <a:rPr lang="ar-IQ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ان:</a:t>
            </a:r>
          </a:p>
          <a:p>
            <a:pPr algn="ctr">
              <a:buNone/>
            </a:pP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در این سیستم سقف از تیرچه های فولادی با جان باز در ترکیب با بتن استفاده می شود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b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6565416" cy="2297114"/>
          </a:xfrm>
        </p:spPr>
        <p:txBody>
          <a:bodyPr/>
          <a:lstStyle/>
          <a:p>
            <a:endParaRPr lang="fa-IR"/>
          </a:p>
        </p:txBody>
      </p:sp>
      <p:pic>
        <p:nvPicPr>
          <p:cNvPr id="4" name="Content Placeholder 3" descr="ceiling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428604"/>
            <a:ext cx="7429551" cy="60722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1435608" y="1417638"/>
            <a:ext cx="6779730" cy="1296982"/>
          </a:xfrm>
        </p:spPr>
        <p:txBody>
          <a:bodyPr/>
          <a:lstStyle/>
          <a:p>
            <a:endParaRPr lang="fa-IR"/>
          </a:p>
        </p:txBody>
      </p:sp>
      <p:pic>
        <p:nvPicPr>
          <p:cNvPr id="4" name="Content Placeholder 3" descr="لاب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500042"/>
            <a:ext cx="7358114" cy="6218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1857364"/>
            <a:ext cx="5715040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PVC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357166"/>
            <a:ext cx="7358114" cy="5967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8794" y="2357430"/>
            <a:ext cx="5636722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PVC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357166"/>
            <a:ext cx="7697842" cy="6158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IQ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اجزاى تشكيل دهنده شامل: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76" y="2143116"/>
            <a:ext cx="7498080" cy="3748094"/>
          </a:xfrm>
        </p:spPr>
        <p:txBody>
          <a:bodyPr/>
          <a:lstStyle/>
          <a:p>
            <a:pPr algn="r">
              <a:buNone/>
            </a:pPr>
            <a:endParaRPr lang="ar-IQ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1-تير</a:t>
            </a:r>
            <a:r>
              <a:rPr lang="fa-IR" dirty="0" smtClean="0">
                <a:solidFill>
                  <a:schemeClr val="bg2">
                    <a:lumMod val="50000"/>
                  </a:schemeClr>
                </a:solidFill>
              </a:rPr>
              <a:t>چ</a:t>
            </a: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ه فولادى با جان باز بتن</a:t>
            </a:r>
          </a:p>
          <a:p>
            <a:pPr algn="r">
              <a:buNone/>
            </a:pP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2-بلوك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3-</a:t>
            </a:r>
            <a:r>
              <a:rPr lang="fa-IR" dirty="0" smtClean="0">
                <a:solidFill>
                  <a:schemeClr val="bg2">
                    <a:lumMod val="50000"/>
                  </a:schemeClr>
                </a:solidFill>
              </a:rPr>
              <a:t>میلگرد افت و حرارت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4-</a:t>
            </a:r>
            <a:r>
              <a:rPr lang="fa-IR" dirty="0" smtClean="0">
                <a:solidFill>
                  <a:schemeClr val="bg2">
                    <a:lumMod val="50000"/>
                  </a:schemeClr>
                </a:solidFill>
              </a:rPr>
              <a:t>کلاف عرضی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ar-IQ" dirty="0" smtClean="0">
                <a:solidFill>
                  <a:schemeClr val="bg2">
                    <a:lumMod val="50000"/>
                  </a:schemeClr>
                </a:solidFill>
              </a:rPr>
              <a:t>5-</a:t>
            </a:r>
            <a:r>
              <a:rPr lang="fa-IR" dirty="0" smtClean="0">
                <a:solidFill>
                  <a:schemeClr val="bg2">
                    <a:lumMod val="50000"/>
                  </a:schemeClr>
                </a:solidFill>
              </a:rPr>
              <a:t>بتن پوششی در جا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265</TotalTime>
  <Words>787</Words>
  <Application>Microsoft Office PowerPoint</Application>
  <PresentationFormat>On-screen Show (4:3)</PresentationFormat>
  <Paragraphs>97</Paragraphs>
  <Slides>61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7" baseType="lpstr">
      <vt:lpstr>Calibri</vt:lpstr>
      <vt:lpstr>Gill Sans MT</vt:lpstr>
      <vt:lpstr>Majalla UI</vt:lpstr>
      <vt:lpstr>Verdana</vt:lpstr>
      <vt:lpstr>Wingdings 2</vt:lpstr>
      <vt:lpstr>Solstice</vt:lpstr>
      <vt:lpstr>سقف هاي سبك</vt:lpstr>
      <vt:lpstr>انواع سقفهاى سبك:</vt:lpstr>
      <vt:lpstr>1- سقف دال بتنى </vt:lpstr>
      <vt:lpstr>PowerPoint Presentation</vt:lpstr>
      <vt:lpstr>PowerPoint Presentation</vt:lpstr>
      <vt:lpstr>سقف كروميت چيست؟</vt:lpstr>
      <vt:lpstr>PowerPoint Presentation</vt:lpstr>
      <vt:lpstr>PowerPoint Presentation</vt:lpstr>
      <vt:lpstr>اجزاى تشكيل دهنده شامل:</vt:lpstr>
      <vt:lpstr>مزاياى سقف كروميت:</vt:lpstr>
      <vt:lpstr>PowerPoint Presentation</vt:lpstr>
      <vt:lpstr>PowerPoint Presentation</vt:lpstr>
      <vt:lpstr>مشكلات و معايب سقف:</vt:lpstr>
      <vt:lpstr>سقف کاذب چيست؟</vt:lpstr>
      <vt:lpstr>سقف کاذب در مواردي که ذکر مي شود قابليت خود را بروز مي دهد: </vt:lpstr>
      <vt:lpstr>PowerPoint Presentation</vt:lpstr>
      <vt:lpstr>نصب آسان سقف کاذب به عوامل زير بستگي دارد:</vt:lpstr>
      <vt:lpstr>انواع سقف كاذب:</vt:lpstr>
      <vt:lpstr>PowerPoint Presentation</vt:lpstr>
      <vt:lpstr>نصب آسان سقف کاذب به عواملي بستگي دارد که بدين قرار است:  </vt:lpstr>
      <vt:lpstr>سقف کاذب با رابیتس و اندود</vt:lpstr>
      <vt:lpstr>PowerPoint Presentation</vt:lpstr>
      <vt:lpstr>PowerPoint Presentation</vt:lpstr>
      <vt:lpstr>PowerPoint Presentation</vt:lpstr>
      <vt:lpstr>PowerPoint Presentation</vt:lpstr>
      <vt:lpstr>سقف کاذب آکوستیک</vt:lpstr>
      <vt:lpstr>PowerPoint Presentation</vt:lpstr>
      <vt:lpstr>سقف کاذب آلومینیومی</vt:lpstr>
      <vt:lpstr>PowerPoint Presentation</vt:lpstr>
      <vt:lpstr>PowerPoint Presentation</vt:lpstr>
      <vt:lpstr>PowerPoint Presentation</vt:lpstr>
      <vt:lpstr>PowerPoint Presentation</vt:lpstr>
      <vt:lpstr>سقف کاذب چوبی</vt:lpstr>
      <vt:lpstr>PowerPoint Presentation</vt:lpstr>
      <vt:lpstr>PowerPoint Presentation</vt:lpstr>
      <vt:lpstr>سقف کاذب با قطعات پیش ساخته گچی</vt:lpstr>
      <vt:lpstr>PowerPoint Presentation</vt:lpstr>
      <vt:lpstr>سقف کاذب تركيبى</vt:lpstr>
      <vt:lpstr>PowerPoint Presentation</vt:lpstr>
      <vt:lpstr>سقف کاذب تایل:</vt:lpstr>
      <vt:lpstr>PowerPoint Presentation</vt:lpstr>
      <vt:lpstr>PowerPoint Presentation</vt:lpstr>
      <vt:lpstr>PowerPoint Presentation</vt:lpstr>
      <vt:lpstr>سقف کاذب باریسول یا کاذب کششی:</vt:lpstr>
      <vt:lpstr>PowerPoint Presentation</vt:lpstr>
      <vt:lpstr>سقف کاذب گريليوم </vt:lpstr>
      <vt:lpstr>سقف کاذب گریلیوم:</vt:lpstr>
      <vt:lpstr>سقف کاذب لوکسآلون</vt:lpstr>
      <vt:lpstr>PowerPoint Presentation</vt:lpstr>
      <vt:lpstr>سقف کاذب پی وی سی:</vt:lpstr>
      <vt:lpstr>سقف کاذب کناف:</vt:lpstr>
      <vt:lpstr>سقف مشبک کاذب کناف: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HARGEZ NAGO HARGEZ</dc:creator>
  <cp:lastModifiedBy>safir</cp:lastModifiedBy>
  <cp:revision>64</cp:revision>
  <dcterms:created xsi:type="dcterms:W3CDTF">2011-11-06T16:32:15Z</dcterms:created>
  <dcterms:modified xsi:type="dcterms:W3CDTF">2015-06-24T18:40:10Z</dcterms:modified>
</cp:coreProperties>
</file>